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8.jpeg"/><Relationship Id="rId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  <a:t>Акция –форум </a:t>
            </a:r>
            <a:b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</a:b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  <a:t>«Волонтёры Победы»</a:t>
            </a:r>
            <a:b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</a:b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  <a:t>МОУ «</a:t>
            </a:r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  <a:t>Бердюгинская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</a:rPr>
              <a:t> СОШ»</a:t>
            </a:r>
            <a:endParaRPr lang="ru-RU" sz="3600" b="1" dirty="0">
              <a:ln w="1905">
                <a:solidFill>
                  <a:schemeClr val="tx1"/>
                </a:solidFill>
              </a:ln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r="18823"/>
          <a:stretch/>
        </p:blipFill>
        <p:spPr>
          <a:xfrm>
            <a:off x="66404" y="1772816"/>
            <a:ext cx="3067920" cy="3326818"/>
          </a:xfrm>
        </p:spPr>
      </p:pic>
      <p:pic>
        <p:nvPicPr>
          <p:cNvPr id="2055" name="Picture 7" descr="https://avatars.mds.yandex.net/get-pdb/912419/650e7f2a-0544-4f3c-9a35-4927b188339b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 bwMode="auto">
          <a:xfrm>
            <a:off x="0" y="5805264"/>
            <a:ext cx="9143999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15816" y="1772815"/>
            <a:ext cx="5976663" cy="4248473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Акции: «Вспомним всех поимённо»,            «Цветок Победы – красная гвоздика»,            единый «Урок Победы», «Обелиски»,        «Подарок ветерану», «Тимуровская работа», 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«Мы этой памяти верны», «</a:t>
            </a:r>
            <a:r>
              <a:rPr lang="ru-RU" sz="11200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И мы в рядах бессмертного полка», «Мирные окна», «Открытка Победы»,  «Живое слово о Победе», «Я помню! Я горжусь!»</a:t>
            </a:r>
            <a:endParaRPr lang="ru-RU" sz="11200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Количество участников- 340 </a:t>
            </a:r>
            <a:endParaRPr lang="ru-RU" sz="7200" b="1" dirty="0" smtClean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Организаторы: Зам. директора </a:t>
            </a:r>
            <a:r>
              <a:rPr lang="ru-RU" sz="80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п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о ВР – 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Бердюгина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 Т.В., педагог-организатор –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Тупицина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 О.В., вожатая – 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Скочилова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 Н.Н.</a:t>
            </a:r>
          </a:p>
          <a:p>
            <a:endParaRPr lang="ru-RU" sz="56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338328"/>
            <a:ext cx="8507288" cy="22265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Единый «Урок Победы» </a:t>
            </a:r>
          </a:p>
          <a:p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час «О нашей Победе» с министром образования</a:t>
            </a:r>
          </a:p>
          <a:p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молодёжной политике Свердловской области </a:t>
            </a:r>
          </a:p>
          <a:p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Ю.И.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Биктугановым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311" y="3337930"/>
            <a:ext cx="7057969" cy="189126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Онлайн – марафон </a:t>
            </a:r>
          </a:p>
          <a:p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«Живое слово Победе»</a:t>
            </a:r>
          </a:p>
          <a:p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видеоролика </a:t>
            </a:r>
          </a:p>
          <a:p>
            <a:endParaRPr lang="ru-RU" sz="4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5805264"/>
            <a:ext cx="9144000" cy="8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2188121"/>
            <a:ext cx="9144000" cy="8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11900"/>
            <a:ext cx="2340154" cy="30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6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338328"/>
            <a:ext cx="8507288" cy="16505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Областная акция</a:t>
            </a:r>
          </a:p>
          <a:p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«Мы этой памяти верны»</a:t>
            </a:r>
          </a:p>
          <a:p>
            <a:endParaRPr lang="ru-RU" sz="4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461556" cy="46154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8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77" y="1730321"/>
            <a:ext cx="3439902" cy="44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2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338328"/>
            <a:ext cx="5842992" cy="92505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Тимуровская</a:t>
            </a:r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</a:t>
            </a:r>
            <a:endParaRPr lang="ru-RU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2"/>
          <a:stretch/>
        </p:blipFill>
        <p:spPr>
          <a:xfrm>
            <a:off x="250388" y="1052736"/>
            <a:ext cx="4139952" cy="2786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40" y="1077106"/>
            <a:ext cx="37560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8" y="3856379"/>
            <a:ext cx="3744415" cy="28083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/>
          <a:stretch/>
        </p:blipFill>
        <p:spPr bwMode="auto">
          <a:xfrm>
            <a:off x="4012704" y="3839045"/>
            <a:ext cx="3505200" cy="251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ttps://avatars.mds.yandex.net/get-pdb/912419/650e7f2a-0544-4f3c-9a35-4927b188339b/s12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 bwMode="auto">
          <a:xfrm>
            <a:off x="0" y="5877272"/>
            <a:ext cx="914399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16" y="3837232"/>
            <a:ext cx="1908106" cy="24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27784" y="338328"/>
            <a:ext cx="6059016" cy="1252728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«Обелиск» 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4691"/>
            <a:ext cx="2836440" cy="3781920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52" y="1049433"/>
            <a:ext cx="3822700" cy="2867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/>
          <a:stretch/>
        </p:blipFill>
        <p:spPr>
          <a:xfrm>
            <a:off x="2267744" y="3861048"/>
            <a:ext cx="3995936" cy="2624158"/>
          </a:xfrm>
          <a:prstGeom prst="rect">
            <a:avLst/>
          </a:prstGeom>
        </p:spPr>
      </p:pic>
      <p:pic>
        <p:nvPicPr>
          <p:cNvPr id="6" name="Picture 7" descr="https://avatars.mds.yandex.net/get-pdb/912419/650e7f2a-0544-4f3c-9a35-4927b188339b/s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 bwMode="auto">
          <a:xfrm>
            <a:off x="0" y="5733256"/>
            <a:ext cx="914399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96" y="3068960"/>
            <a:ext cx="2282504" cy="29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«Цветок Победы – красная </a:t>
            </a:r>
            <a:r>
              <a:rPr lang="ru-RU" sz="4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гвоздика</a:t>
            </a:r>
            <a:r>
              <a:rPr lang="ru-RU" sz="3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0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1800111"/>
            <a:ext cx="2859782" cy="3813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5"/>
          <a:stretch/>
        </p:blipFill>
        <p:spPr>
          <a:xfrm>
            <a:off x="2654719" y="1138391"/>
            <a:ext cx="3906570" cy="3241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91"/>
          <a:stretch/>
        </p:blipFill>
        <p:spPr>
          <a:xfrm>
            <a:off x="4067944" y="3671283"/>
            <a:ext cx="3243402" cy="3144349"/>
          </a:xfrm>
          <a:prstGeom prst="rect">
            <a:avLst/>
          </a:prstGeom>
        </p:spPr>
      </p:pic>
      <p:pic>
        <p:nvPicPr>
          <p:cNvPr id="7" name="Picture 7" descr="https://avatars.mds.yandex.net/get-pdb/912419/650e7f2a-0544-4f3c-9a35-4927b188339b/s12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 bwMode="auto">
          <a:xfrm>
            <a:off x="0" y="5733256"/>
            <a:ext cx="914399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96" y="3143386"/>
            <a:ext cx="2282504" cy="29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0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76672"/>
            <a:ext cx="525658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«Мирные окна </a:t>
            </a:r>
            <a:r>
              <a:rPr lang="ru-RU" sz="4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8"/>
          <a:stretch/>
        </p:blipFill>
        <p:spPr>
          <a:xfrm>
            <a:off x="4211960" y="1226590"/>
            <a:ext cx="3456384" cy="311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34337"/>
          <a:stretch/>
        </p:blipFill>
        <p:spPr>
          <a:xfrm>
            <a:off x="1114813" y="3640297"/>
            <a:ext cx="4365646" cy="2907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7" y="764704"/>
            <a:ext cx="2611854" cy="3486104"/>
          </a:xfrm>
          <a:prstGeom prst="rect">
            <a:avLst/>
          </a:prstGeom>
        </p:spPr>
      </p:pic>
      <p:pic>
        <p:nvPicPr>
          <p:cNvPr id="6" name="Picture 7" descr="https://avatars.mds.yandex.net/get-pdb/912419/650e7f2a-0544-4f3c-9a35-4927b188339b/s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/>
          <a:stretch/>
        </p:blipFill>
        <p:spPr bwMode="auto">
          <a:xfrm>
            <a:off x="0" y="5733256"/>
            <a:ext cx="914399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6256"/>
            <a:ext cx="2051720" cy="26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1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60648"/>
            <a:ext cx="875037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 мы в рядах бессмертного 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полка</a:t>
            </a:r>
            <a:r>
              <a:rPr lang="ru-RU" sz="3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2019366"/>
            <a:ext cx="5065660" cy="2976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968535"/>
            <a:ext cx="4680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«Чтоб эти лица видел мир, спасённый…»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196754"/>
            <a:ext cx="4104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«Вернуться с той войны не всем досталось»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15" y="2030766"/>
            <a:ext cx="3170690" cy="23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45450"/>
            <a:ext cx="3167844" cy="23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10985"/>
            <a:ext cx="1907704" cy="24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6165304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9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38328"/>
            <a:ext cx="8784976" cy="930432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«Вспомним всех поимённо» 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3" y="1752212"/>
            <a:ext cx="5267366" cy="3723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916832"/>
            <a:ext cx="3153785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Приняло участие: 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учеников и педагог организатор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/>
          <a:stretch/>
        </p:blipFill>
        <p:spPr bwMode="auto">
          <a:xfrm>
            <a:off x="6991447" y="3620013"/>
            <a:ext cx="2152553" cy="26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5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338328"/>
            <a:ext cx="5842992" cy="92505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Подарки ветеранам</a:t>
            </a: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8094" r="6549" b="15523"/>
          <a:stretch/>
        </p:blipFill>
        <p:spPr>
          <a:xfrm rot="5400000">
            <a:off x="-408775" y="1714516"/>
            <a:ext cx="387018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/>
          <a:stretch/>
        </p:blipFill>
        <p:spPr>
          <a:xfrm>
            <a:off x="2022570" y="3873204"/>
            <a:ext cx="3841076" cy="2971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5135" r="10672" b="6900"/>
          <a:stretch/>
        </p:blipFill>
        <p:spPr>
          <a:xfrm>
            <a:off x="5863646" y="2489535"/>
            <a:ext cx="3315326" cy="3207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t="121" r="7226" b="28724"/>
          <a:stretch/>
        </p:blipFill>
        <p:spPr>
          <a:xfrm>
            <a:off x="2829419" y="1075569"/>
            <a:ext cx="3763575" cy="2827937"/>
          </a:xfrm>
          <a:prstGeom prst="rect">
            <a:avLst/>
          </a:prstGeom>
        </p:spPr>
      </p:pic>
      <p:pic>
        <p:nvPicPr>
          <p:cNvPr id="11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/>
          <a:stretch/>
        </p:blipFill>
        <p:spPr bwMode="auto">
          <a:xfrm>
            <a:off x="7358251" y="4301483"/>
            <a:ext cx="1820060" cy="22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6021287"/>
            <a:ext cx="9144000" cy="8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0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43808" y="338328"/>
            <a:ext cx="5842992" cy="92505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Открытка Победы</a:t>
            </a: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1" y="1318670"/>
            <a:ext cx="1775235" cy="2237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7" y="1032859"/>
            <a:ext cx="1693182" cy="2347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88" y="1263380"/>
            <a:ext cx="1688141" cy="2266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13" y="1279226"/>
            <a:ext cx="1664554" cy="2136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8" y="3556573"/>
            <a:ext cx="1731111" cy="2755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80" y="3596131"/>
            <a:ext cx="1795897" cy="24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21" y="1279226"/>
            <a:ext cx="1831649" cy="1957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76" y="3369518"/>
            <a:ext cx="2016224" cy="293978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" y="6021287"/>
            <a:ext cx="9144000" cy="8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"/>
          <a:stretch/>
        </p:blipFill>
        <p:spPr bwMode="auto">
          <a:xfrm>
            <a:off x="7646243" y="4653136"/>
            <a:ext cx="1532068" cy="18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7" y="3245977"/>
            <a:ext cx="2756059" cy="19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6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296</TotalTime>
  <Words>197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Акция –форум  «Волонтёры Победы» МОУ «Бердюгинская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2020-05-12T06:30:37Z</dcterms:created>
  <dcterms:modified xsi:type="dcterms:W3CDTF">2020-05-14T10:31:52Z</dcterms:modified>
</cp:coreProperties>
</file>